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91" r:id="rId12"/>
    <p:sldId id="285" r:id="rId13"/>
    <p:sldId id="286" r:id="rId14"/>
    <p:sldId id="287" r:id="rId15"/>
    <p:sldId id="288" r:id="rId16"/>
    <p:sldId id="289" r:id="rId17"/>
    <p:sldId id="290" r:id="rId18"/>
    <p:sldId id="29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85AEB6-91E0-458A-8DE9-E2226379AF16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1CB619-5C86-4F66-97A0-07245DF3B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3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02A-9648-4013-BAAC-F73DF9C15817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B240-979A-46FF-BDE2-211E17256113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6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6511-CA6E-403A-9D88-D75A6F559204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4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2C9D-F8AD-4664-A88A-3EE016C70AD1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0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FA4F-DC99-4A5E-87C2-75FE9E95E8FE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4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669-AF84-4276-950E-4EFAA5672DAC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92D-BE11-4269-AA62-01657B43DE52}" type="datetime1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B380-17E5-42B3-8061-C18EEE0C68D3}" type="datetime1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A656-F989-4FA2-96F7-D2FCACF3A969}" type="datetime1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974C-A6E8-4306-8570-C3F84FB24C82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8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694E-F22A-440B-B4F5-5546F710AD13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8195F-9800-48E8-B211-09B91D947236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1340-E9D5-41A3-9634-BBA83F45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2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</a:t>
            </a:r>
            <a:r>
              <a:rPr lang="en-US" sz="2000" dirty="0" smtClean="0"/>
              <a:t>     Mark Smith    October 8, 2015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0400" cy="585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1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267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 of Entire Pouch stacking area is adjustable to account for variations in Pouch egress from the Sealer machine.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770438" cy="39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48598"/>
            <a:ext cx="4604499" cy="51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7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621708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Heavy Duty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Heavy duty sheet metal Angle Brace, designed for universal usage spanning many different projects, helps to reinforce the 1” thick aluminum Stacker Sliding Plate.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399"/>
            <a:ext cx="7000875" cy="573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724400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Pouch Stacker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Comfortable Grab Handles to pull the Pouch Stacker to the boxing area.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Grab Handles double as framework/guides for the Sliding Door (not shown).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hand access to pick up and push/guide Pouches towards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Sturdy reinforcements to prevent twisting, bending.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"/>
            <a:ext cx="68142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1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7723"/>
            <a:ext cx="6008688" cy="4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4958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Door &amp; Door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Door Stop prevents Sliding Door from going too far in, too far 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Door </a:t>
            </a:r>
            <a:r>
              <a:rPr lang="en-US" dirty="0" smtClean="0"/>
              <a:t>has an </a:t>
            </a:r>
            <a:r>
              <a:rPr lang="en-US" dirty="0" smtClean="0"/>
              <a:t>easy grab handle for the operator to pull it open.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Door Frame also doubles as a “funnel” to initiate the guidance of the Pouches into their awaiting Box.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2" y="2209800"/>
            <a:ext cx="3609975" cy="396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0292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Pouch Stacker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Cheap aluminum </a:t>
            </a:r>
            <a:r>
              <a:rPr lang="en-US" dirty="0" err="1" smtClean="0"/>
              <a:t>barstock</a:t>
            </a:r>
            <a:r>
              <a:rPr lang="en-US" dirty="0" smtClean="0"/>
              <a:t> makes up the 11 Posts that guide the Pouches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Posts are tapered with a leading angle &amp; spaced far enough apart to account for the up to ± ¼”  potential difference in Pouch size.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00" y="152400"/>
            <a:ext cx="653642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124200" y="71628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Pouch Stacker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Cheap aluminum </a:t>
            </a:r>
            <a:r>
              <a:rPr lang="en-US" dirty="0" err="1" smtClean="0"/>
              <a:t>barstock</a:t>
            </a:r>
            <a:r>
              <a:rPr lang="en-US" dirty="0" smtClean="0"/>
              <a:t> makes up the 11 Posts that guide the Pouches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Posts are tapered with a leading angle &amp; spaced far enough apart to account for the up to ± ¼”  potential difference in Pouch size.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700"/>
            <a:ext cx="8610600" cy="65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16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7488317" cy="54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" y="5307626"/>
            <a:ext cx="8914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 Lexan guide walls allow visual confirmation as they funnel the Pouches into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hand access cutouts in the Door Frame &amp; Lexan Guide Roof allows the operator to continue pushing the Pouches almost all the way into the Box opening itself.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.015” thick stainless steel shims keep the “roof” of the Box open during loading. </a:t>
            </a:r>
          </a:p>
        </p:txBody>
      </p:sp>
    </p:spTree>
    <p:extLst>
      <p:ext uri="{BB962C8B-B14F-4D97-AF65-F5344CB8AC3E}">
        <p14:creationId xmlns:p14="http://schemas.microsoft.com/office/powerpoint/2010/main" val="26189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2" y="5307626"/>
            <a:ext cx="8914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main flap of the Box is secured underneath &amp; out of the 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Having mechanically secured all three flaps &amp; the “roof” of the Box, the Pouches will now slid easily into the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that remains is for the operator to remove the box and lightly tamp down the Pouches.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7" y="57684"/>
            <a:ext cx="5165247" cy="524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98" y="304801"/>
            <a:ext cx="30767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7162800" cy="645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1" y="153987"/>
            <a:ext cx="3529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Ergonomics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Legs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Pouch boxing area now w/</a:t>
            </a:r>
            <a:r>
              <a:rPr lang="en-US" dirty="0" err="1" smtClean="0"/>
              <a:t>i</a:t>
            </a:r>
            <a:r>
              <a:rPr lang="en-US" dirty="0" smtClean="0"/>
              <a:t> easy reach.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 Lockdowns added to secure Legs to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Locks are universal: good for any round legs Ø.750  to Ø2.000.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Mounting holes in Base for rubber feet if Legs are removed.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049"/>
            <a:ext cx="5029200" cy="53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124200"/>
            <a:ext cx="3986705" cy="365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29834" y="457200"/>
            <a:ext cx="2761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Flexibility </a:t>
            </a:r>
            <a:r>
              <a:rPr lang="en-US" dirty="0" smtClean="0"/>
              <a:t>Added</a:t>
            </a:r>
            <a:r>
              <a:rPr lang="en-US" dirty="0" smtClean="0"/>
              <a:t>: Sensor &amp; Reflector can be mounted in either location.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" y="451503"/>
            <a:ext cx="6165850" cy="430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61116"/>
            <a:ext cx="4876800" cy="326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4102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Easily adjustable to suit length of Pouch.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Reflector Mount &amp; Platform easily removable to access front panel door of Sealer machine.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499225" cy="49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5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8" y="152400"/>
            <a:ext cx="687044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410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Positively locates &amp; secures Pouch Sealer machine.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room for electronic cables etc. to pass under the machine </a:t>
            </a:r>
            <a:r>
              <a:rPr lang="en-US" dirty="0" smtClean="0"/>
              <a:t>as </a:t>
            </a:r>
            <a:r>
              <a:rPr lang="en-US" dirty="0" smtClean="0"/>
              <a:t>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39382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Angled Chute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Adjustable to allow for changes in Pouch length and/or machine depth settings.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walls to better guide the Pouches in their descent.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30286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739" y="526415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Lock Handle </a:t>
            </a:r>
            <a:r>
              <a:rPr lang="en-US" dirty="0" smtClean="0"/>
              <a:t>also functions </a:t>
            </a:r>
            <a:r>
              <a:rPr lang="en-US" dirty="0" smtClean="0"/>
              <a:t>to </a:t>
            </a:r>
            <a:r>
              <a:rPr lang="en-US" dirty="0" smtClean="0"/>
              <a:t>pull the Pouch Stacker to the </a:t>
            </a:r>
            <a:r>
              <a:rPr lang="en-US" dirty="0" smtClean="0"/>
              <a:t>Box area.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Handle </a:t>
            </a:r>
            <a:r>
              <a:rPr lang="en-US" dirty="0" smtClean="0"/>
              <a:t>is easily within reach of operator.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Lids prevent debris entrance, and are two of </a:t>
            </a:r>
            <a:r>
              <a:rPr lang="en-US" dirty="0" smtClean="0"/>
              <a:t>the same part, to reduce </a:t>
            </a:r>
            <a:r>
              <a:rPr lang="en-US" dirty="0" smtClean="0"/>
              <a:t>costs.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Lids can </a:t>
            </a:r>
            <a:r>
              <a:rPr lang="en-US" dirty="0" smtClean="0"/>
              <a:t>also be </a:t>
            </a:r>
            <a:r>
              <a:rPr lang="en-US" dirty="0" smtClean="0"/>
              <a:t>installed/removed without removing the Axel.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Lock Ramp position </a:t>
            </a:r>
            <a:r>
              <a:rPr lang="en-US" dirty="0" smtClean="0"/>
              <a:t>can be adjusted, and reversed if/when one ramp wears out.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8" y="76200"/>
            <a:ext cx="6237361" cy="503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43500" y="371475"/>
            <a:ext cx="3863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Pouch Stacker rides on </a:t>
            </a:r>
            <a:r>
              <a:rPr lang="en-US" dirty="0" err="1" smtClean="0"/>
              <a:t>Delrin</a:t>
            </a:r>
            <a:r>
              <a:rPr lang="en-US" dirty="0" smtClean="0"/>
              <a:t> glides.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Axel lifts up &amp; out of its groove in the Indexing Base to rotate, indexing 180°.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of the above parts are aluminum </a:t>
            </a:r>
            <a:r>
              <a:rPr lang="en-US" dirty="0"/>
              <a:t>with hard </a:t>
            </a:r>
            <a:r>
              <a:rPr lang="en-US" dirty="0" smtClean="0"/>
              <a:t>anodize, to reduce costs.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parts are simple to machine. 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24402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"/>
            <a:ext cx="5048250" cy="467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5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Pouch Stacker &amp; Boxer</a:t>
            </a:r>
            <a:br>
              <a:rPr lang="en-US" dirty="0" smtClean="0"/>
            </a:br>
            <a:r>
              <a:rPr lang="en-US" sz="2000" dirty="0" smtClean="0"/>
              <a:t>DR-86249  10/8/15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340-E9D5-41A3-9634-BBA83F455A28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2004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Adjustable </a:t>
            </a:r>
            <a:r>
              <a:rPr lang="en-US" dirty="0" smtClean="0"/>
              <a:t>Stops can be oriented at 0° to 90°.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Rubber </a:t>
            </a:r>
            <a:r>
              <a:rPr lang="en-US" dirty="0" smtClean="0"/>
              <a:t>Bumpers can be attached to any </a:t>
            </a:r>
            <a:r>
              <a:rPr lang="en-US" dirty="0" smtClean="0"/>
              <a:t>face.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Stops </a:t>
            </a:r>
            <a:r>
              <a:rPr lang="en-US" dirty="0" smtClean="0"/>
              <a:t>are universal- </a:t>
            </a:r>
            <a:r>
              <a:rPr lang="en-US" dirty="0" smtClean="0"/>
              <a:t>can </a:t>
            </a:r>
            <a:r>
              <a:rPr lang="en-US" dirty="0" smtClean="0"/>
              <a:t>be used in other projects.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5419725" cy="28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8512"/>
            <a:ext cx="4267200" cy="424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7471</TotalTime>
  <Words>739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Pouch Stacker &amp; Boxer DR-86249       Mark Smith    October 8, 2015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  <vt:lpstr>Pouch Stacker &amp; Boxer DR-86249  10/8/15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Smith</dc:creator>
  <cp:lastModifiedBy>Mark Smith</cp:lastModifiedBy>
  <cp:revision>144</cp:revision>
  <cp:lastPrinted>2015-02-25T00:27:51Z</cp:lastPrinted>
  <dcterms:created xsi:type="dcterms:W3CDTF">2015-01-15T17:52:20Z</dcterms:created>
  <dcterms:modified xsi:type="dcterms:W3CDTF">2015-10-08T23:09:35Z</dcterms:modified>
</cp:coreProperties>
</file>